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70" r:id="rId7"/>
    <p:sldId id="271" r:id="rId8"/>
    <p:sldId id="267" r:id="rId9"/>
    <p:sldId id="268" r:id="rId10"/>
    <p:sldId id="269" r:id="rId11"/>
    <p:sldId id="261" r:id="rId12"/>
    <p:sldId id="263" r:id="rId13"/>
    <p:sldId id="265" r:id="rId14"/>
    <p:sldId id="262" r:id="rId15"/>
    <p:sldId id="264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20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3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0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0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0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9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01A45-A48E-6F41-A6D4-6BC77003A8FC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A0B28-25E0-2E48-93F3-4F46F76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Weather Radar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of everything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959" y="6488668"/>
            <a:ext cx="8287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weather.com</a:t>
            </a:r>
            <a:r>
              <a:rPr lang="en-US" dirty="0" smtClean="0"/>
              <a:t>/science/news/radar-birds-bugs-bats-smoke-20130506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9" y="1754957"/>
            <a:ext cx="4704938" cy="4078683"/>
          </a:xfrm>
          <a:prstGeom prst="rect">
            <a:avLst/>
          </a:prstGeom>
        </p:spPr>
      </p:pic>
      <p:pic>
        <p:nvPicPr>
          <p:cNvPr id="11" name="Picture 10" descr="IMG_428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30" y="1417638"/>
            <a:ext cx="2869027" cy="51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5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Green = Towards</a:t>
            </a:r>
          </a:p>
          <a:p>
            <a:r>
              <a:rPr lang="en-US" dirty="0" smtClean="0"/>
              <a:t>Red = Away</a:t>
            </a:r>
          </a:p>
          <a:p>
            <a:r>
              <a:rPr lang="en-US" dirty="0" smtClean="0"/>
              <a:t>Only measures wind along the beam!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6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Severe Winds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52" y="1417638"/>
            <a:ext cx="3116398" cy="53808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180" y="14176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blog.wdtinc.com</a:t>
            </a:r>
            <a:r>
              <a:rPr lang="en-US" dirty="0" smtClean="0"/>
              <a:t>/</a:t>
            </a:r>
            <a:r>
              <a:rPr lang="en-US" dirty="0" err="1" smtClean="0"/>
              <a:t>hs-fs</a:t>
            </a:r>
            <a:r>
              <a:rPr lang="en-US" dirty="0" smtClean="0"/>
              <a:t>/</a:t>
            </a:r>
            <a:r>
              <a:rPr lang="en-US" dirty="0" err="1" smtClean="0"/>
              <a:t>hubfs</a:t>
            </a:r>
            <a:r>
              <a:rPr lang="en-US" dirty="0" smtClean="0"/>
              <a:t>/blog-files/</a:t>
            </a:r>
            <a:r>
              <a:rPr lang="en-US" dirty="0" err="1" smtClean="0"/>
              <a:t>RS_straightline.gif?t</a:t>
            </a:r>
            <a:r>
              <a:rPr lang="en-US" dirty="0" smtClean="0"/>
              <a:t>=1504149812495&amp;width=640&amp;name=</a:t>
            </a:r>
            <a:r>
              <a:rPr lang="en-US" dirty="0" err="1" smtClean="0"/>
              <a:t>RS_straightline.gif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3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Downbursts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28507"/>
            <a:ext cx="4285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blog.wdtinc.com</a:t>
            </a:r>
            <a:r>
              <a:rPr lang="en-US" dirty="0" smtClean="0"/>
              <a:t>/</a:t>
            </a:r>
            <a:r>
              <a:rPr lang="en-US" dirty="0" err="1" smtClean="0"/>
              <a:t>hs-fs</a:t>
            </a:r>
            <a:r>
              <a:rPr lang="en-US" dirty="0" smtClean="0"/>
              <a:t>/</a:t>
            </a:r>
            <a:r>
              <a:rPr lang="en-US" dirty="0" err="1" smtClean="0"/>
              <a:t>hubfs</a:t>
            </a:r>
            <a:r>
              <a:rPr lang="en-US" dirty="0" smtClean="0"/>
              <a:t>/blog-files/</a:t>
            </a:r>
            <a:r>
              <a:rPr lang="en-US" dirty="0" err="1" smtClean="0"/>
              <a:t>RS_microburst_full.gif?t</a:t>
            </a:r>
            <a:r>
              <a:rPr lang="en-US" dirty="0" smtClean="0"/>
              <a:t>=1504149812495&amp;width=640&amp;name=</a:t>
            </a:r>
            <a:r>
              <a:rPr lang="en-US" dirty="0" err="1" smtClean="0"/>
              <a:t>RS_microburst_full.gif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0" y="1417638"/>
            <a:ext cx="3053719" cy="52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6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21"/>
            <a:ext cx="8229600" cy="1143000"/>
          </a:xfrm>
        </p:spPr>
        <p:txBody>
          <a:bodyPr/>
          <a:lstStyle/>
          <a:p>
            <a:r>
              <a:rPr lang="en-US" dirty="0" smtClean="0"/>
              <a:t>Tornadoes (</a:t>
            </a:r>
            <a:r>
              <a:rPr lang="en-US" dirty="0" err="1" smtClean="0"/>
              <a:t>Kinda</a:t>
            </a:r>
            <a:r>
              <a:rPr lang="en-US" dirty="0" smtClean="0"/>
              <a:t>!)</a:t>
            </a:r>
            <a:endParaRPr lang="en-US" dirty="0"/>
          </a:p>
        </p:txBody>
      </p:sp>
      <p:pic>
        <p:nvPicPr>
          <p:cNvPr id="4" name="Picture 3" descr="IMG_34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222"/>
            <a:ext cx="3082152" cy="531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28" y="1230221"/>
            <a:ext cx="2991229" cy="5317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57" y="1230222"/>
            <a:ext cx="2991228" cy="53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Hurricanes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52" y="1417637"/>
            <a:ext cx="3030261" cy="52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products</a:t>
            </a:r>
            <a:endParaRPr lang="en-US" dirty="0"/>
          </a:p>
        </p:txBody>
      </p:sp>
      <p:pic>
        <p:nvPicPr>
          <p:cNvPr id="4" name="Picture 3" descr="IMG_429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39" y="1417638"/>
            <a:ext cx="2885149" cy="5131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18" y="1397796"/>
            <a:ext cx="2972121" cy="51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8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it works</a:t>
            </a:r>
          </a:p>
          <a:p>
            <a:r>
              <a:rPr lang="en-US" dirty="0" smtClean="0"/>
              <a:t>Reflectivity</a:t>
            </a:r>
          </a:p>
          <a:p>
            <a:pPr lvl="1"/>
            <a:r>
              <a:rPr lang="en-US" dirty="0" smtClean="0"/>
              <a:t>what it is</a:t>
            </a:r>
          </a:p>
          <a:p>
            <a:pPr lvl="1"/>
            <a:r>
              <a:rPr lang="en-US" dirty="0" smtClean="0"/>
              <a:t>what you can see</a:t>
            </a:r>
          </a:p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what it is</a:t>
            </a:r>
          </a:p>
          <a:p>
            <a:pPr lvl="1"/>
            <a:r>
              <a:rPr lang="en-US" dirty="0" smtClean="0"/>
              <a:t>what you can see</a:t>
            </a:r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what you can see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3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S-Band radar (10 cm wavelength)</a:t>
            </a:r>
          </a:p>
          <a:p>
            <a:r>
              <a:rPr lang="en-US" dirty="0" smtClean="0"/>
              <a:t>158 in the 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53" y="2657172"/>
            <a:ext cx="5317504" cy="42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Reflectivity  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Lowest scan level</a:t>
            </a:r>
          </a:p>
          <a:p>
            <a:r>
              <a:rPr lang="en-US" dirty="0" smtClean="0"/>
              <a:t>Closest to ground, but farther away from the radar not as close</a:t>
            </a:r>
          </a:p>
          <a:p>
            <a:r>
              <a:rPr lang="en-US" dirty="0" smtClean="0"/>
              <a:t>Not always guaranteed to be raining if it’s on radar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9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Rain/Snow/Sleet</a:t>
            </a:r>
            <a:endParaRPr lang="en-US" dirty="0"/>
          </a:p>
        </p:txBody>
      </p:sp>
      <p:pic>
        <p:nvPicPr>
          <p:cNvPr id="7" name="Picture 6" descr="IMG_23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42" y="1885020"/>
            <a:ext cx="2626327" cy="4661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3" y="1885020"/>
            <a:ext cx="2699920" cy="4661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20" y="1885020"/>
            <a:ext cx="2896978" cy="46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2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Hail? (</a:t>
            </a:r>
            <a:r>
              <a:rPr lang="en-US" dirty="0" err="1" smtClean="0"/>
              <a:t>Kinda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48" y="1904861"/>
            <a:ext cx="3860452" cy="3436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43" y="1457322"/>
            <a:ext cx="2786141" cy="49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Hurricanes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46911"/>
            <a:ext cx="2976141" cy="5140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62" y="1646911"/>
            <a:ext cx="2924836" cy="5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Outflow Boundaries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642" y="163973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blog.wdtinc.com</a:t>
            </a:r>
            <a:r>
              <a:rPr lang="en-US" dirty="0" smtClean="0"/>
              <a:t>/</a:t>
            </a:r>
            <a:r>
              <a:rPr lang="en-US" dirty="0" err="1" smtClean="0"/>
              <a:t>hs-fs</a:t>
            </a:r>
            <a:r>
              <a:rPr lang="en-US" dirty="0" smtClean="0"/>
              <a:t>/</a:t>
            </a:r>
            <a:r>
              <a:rPr lang="en-US" dirty="0" err="1" smtClean="0"/>
              <a:t>hubfs</a:t>
            </a:r>
            <a:r>
              <a:rPr lang="en-US" dirty="0" smtClean="0"/>
              <a:t>/blog-files/</a:t>
            </a:r>
            <a:r>
              <a:rPr lang="en-US" dirty="0" err="1" smtClean="0"/>
              <a:t>RS_outflow.gif?t</a:t>
            </a:r>
            <a:r>
              <a:rPr lang="en-US" dirty="0" smtClean="0"/>
              <a:t>=1504149812495&amp;width=640&amp;name=</a:t>
            </a:r>
            <a:r>
              <a:rPr lang="en-US" dirty="0" err="1" smtClean="0"/>
              <a:t>RS_outflow.gif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78" y="1417638"/>
            <a:ext cx="3047163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75" y="1417638"/>
            <a:ext cx="2745582" cy="488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57" y="1417638"/>
            <a:ext cx="5509393" cy="46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7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224</Words>
  <Application>Microsoft Macintosh PowerPoint</Application>
  <PresentationFormat>On-screen Show (4:3)</PresentationFormat>
  <Paragraphs>36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Weather Radar</vt:lpstr>
      <vt:lpstr>PowerPoint Presentation</vt:lpstr>
      <vt:lpstr>How it works</vt:lpstr>
      <vt:lpstr>Reflectivity  (Base)</vt:lpstr>
      <vt:lpstr>Rain/Snow/Sleet</vt:lpstr>
      <vt:lpstr>Hail? (Kinda)</vt:lpstr>
      <vt:lpstr>Hurricanes</vt:lpstr>
      <vt:lpstr>Outflow Boundaries </vt:lpstr>
      <vt:lpstr>Fronts</vt:lpstr>
      <vt:lpstr>A little bit of everything</vt:lpstr>
      <vt:lpstr>Velocity </vt:lpstr>
      <vt:lpstr>Severe Winds</vt:lpstr>
      <vt:lpstr>Downbursts</vt:lpstr>
      <vt:lpstr>Tornadoes (Kinda!)</vt:lpstr>
      <vt:lpstr>Hurricanes</vt:lpstr>
      <vt:lpstr>Other products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</dc:title>
  <dc:creator>Adam Taylor</dc:creator>
  <cp:lastModifiedBy>Adam Taylor</cp:lastModifiedBy>
  <cp:revision>12</cp:revision>
  <dcterms:created xsi:type="dcterms:W3CDTF">2017-08-31T03:16:17Z</dcterms:created>
  <dcterms:modified xsi:type="dcterms:W3CDTF">2017-08-31T12:33:11Z</dcterms:modified>
</cp:coreProperties>
</file>